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7" r:id="rId22"/>
    <p:sldId id="276" r:id="rId23"/>
  </p:sldIdLst>
  <p:sldSz cx="9144000" cy="5143500" type="screen16x9"/>
  <p:notesSz cx="6858000" cy="9144000"/>
  <p:embeddedFontLst>
    <p:embeddedFont>
      <p:font typeface="Barlow Semi Condensed" panose="020B0604020202020204" charset="0"/>
      <p:regular r:id="rId25"/>
      <p:bold r:id="rId26"/>
      <p:italic r:id="rId27"/>
      <p:boldItalic r:id="rId28"/>
    </p:embeddedFont>
    <p:embeddedFont>
      <p:font typeface="Barlow Semi Condensed Medium" panose="020B0604020202020204" charset="0"/>
      <p:regular r:id="rId29"/>
      <p:bold r:id="rId30"/>
      <p:italic r:id="rId31"/>
      <p:boldItalic r:id="rId32"/>
    </p:embeddedFont>
    <p:embeddedFont>
      <p:font typeface="Fjalla One" panose="020B0604020202020204" charset="0"/>
      <p:regular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E5D5C-4AB8-4366-929E-AA67BD5FCB75}">
  <a:tblStyle styleId="{8EDE5D5C-4AB8-4366-929E-AA67BD5FCB7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8" name="Google Shape;16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e4f9355fd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0" name="Google Shape;2200;ge4f9355fd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6" name="Google Shape;22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ge4f9355fd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1" name="Google Shape;2211;ge4f9355fd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e4f9355fd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6" name="Google Shape;2216;ge4f9355fd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e4f9355fd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1" name="Google Shape;2221;ge4f9355fd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ge4f9355fd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6" name="Google Shape;2226;ge4f9355fd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e4f9355fd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2" name="Google Shape;2232;ge4f9355fd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e4f9355fd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1" name="Google Shape;2241;ge4f9355fd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ge4f9355f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0" name="Google Shape;2250;ge4f9355f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e4f9355fd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9" name="Google Shape;2259;ge4f9355fd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8" name="Google Shape;18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54015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e4f9355fd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4" name="Google Shape;2274;ge4f9355fd3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3" name="Google Shape;215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e4f9355fd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6" name="Google Shape;2166;ge4f9355fd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2" name="Google Shape;2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e4f9355fd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9" name="Google Shape;2179;ge4f9355fd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e4f9355fd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6" name="Google Shape;2186;ge4f9355fd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e4f9355fd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3" name="Google Shape;2193;ge4f9355fd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20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42" name="Google Shape;942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5" name="Google Shape;945;p20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46" name="Google Shape;946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7" name="Google Shape;947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8" name="Google Shape;948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9" name="Google Shape;949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50" name="Google Shape;950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51" name="Google Shape;951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" name="Google Shape;957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58" name="Google Shape;958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63" name="Google Shape;963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967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68" name="Google Shape;968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75" name="Google Shape;97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78" name="Google Shape;978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9" name="Google Shape;979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0" name="Google Shape;980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81" name="Google Shape;981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82" name="Google Shape;982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988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89" name="Google Shape;989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" name="Google Shape;993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94" name="Google Shape;994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8" name="Google Shape;998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4" name="Google Shape;1004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05" name="Google Shape;100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09" name="Google Shape;100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" name="Google Shape;1012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13" name="Google Shape;1013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6" name="Google Shape;1016;p20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5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>
            <a:endParaRPr/>
          </a:p>
        </p:txBody>
      </p:sp>
      <p:sp>
        <p:nvSpPr>
          <p:cNvPr id="1263" name="Google Shape;1263;p25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64" name="Google Shape;1264;p25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/>
              </a:rPr>
              <a:t>Slidesgo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/>
              </a:rPr>
              <a:t>Flaticon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/>
              </a:rPr>
              <a:t>Freepik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/>
              </a:rPr>
              <a:t>Stories</a:t>
            </a:r>
            <a:endParaRPr sz="1400" b="0" i="0" u="none" strike="noStrike" cap="non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265" name="Google Shape;1265;p2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6" name="Google Shape;1266;p2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7" name="Google Shape;1267;p2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8" name="Google Shape;1268;p2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69" name="Google Shape;1269;p2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70" name="Google Shape;1270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77" name="Google Shape;1277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1" name="Google Shape;1281;p2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82" name="Google Shape;1282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87" name="Google Shape;1287;p2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3" name="Google Shape;1293;p2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94" name="Google Shape;129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97" name="Google Shape;1297;p2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8" name="Google Shape;1298;p2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9" name="Google Shape;1299;p2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00" name="Google Shape;1300;p2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01" name="Google Shape;1301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2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08" name="Google Shape;1308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" name="Google Shape;1312;p2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13" name="Google Shape;1313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7" name="Google Shape;1317;p2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2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9" name="Google Shape;1319;p2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2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2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2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3" name="Google Shape;1323;p2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24" name="Google Shape;132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" name="Google Shape;1327;p2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28" name="Google Shape;132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" name="Google Shape;1331;p2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32" name="Google Shape;1332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401" name="Google Shape;1401;p2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2" name="Google Shape;1402;p2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3" name="Google Shape;1403;p2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04" name="Google Shape;1404;p2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05" name="Google Shape;1405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2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12" name="Google Shape;1412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" name="Google Shape;1416;p2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2" name="Google Shape;1422;p2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23" name="Google Shape;1423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2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27" name="Google Shape;1427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2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31" name="Google Shape;1431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4" name="Google Shape;1434;p2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5" name="Google Shape;1435;p2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36" name="Google Shape;1436;p2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37" name="Google Shape;1437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p2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44" name="Google Shape;1444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2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49" name="Google Shape;1449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" name="Google Shape;1453;p2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54" name="Google Shape;145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" name="Google Shape;1457;p2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58" name="Google Shape;1458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3" name="Google Shape;1463;p2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4" name="Google Shape;1464;p2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5" name="Google Shape;1465;p2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6" name="Google Shape;1466;p2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67" name="Google Shape;1467;p2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68" name="Google Shape;1468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2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75" name="Google Shape;1475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2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80" name="Google Shape;1480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2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85" name="Google Shape;1485;p2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2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92" name="Google Shape;149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95" name="Google Shape;1495;p2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6" name="Google Shape;1496;p2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7" name="Google Shape;1497;p2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98" name="Google Shape;1498;p2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99" name="Google Shape;1499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5" name="Google Shape;1505;p2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06" name="Google Shape;1506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0" name="Google Shape;1510;p2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11" name="Google Shape;1511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2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2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2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2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2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2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1" name="Google Shape;1521;p2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22" name="Google Shape;152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" name="Google Shape;1525;p2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26" name="Google Shape;1526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" name="Google Shape;1529;p2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30" name="Google Shape;1530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30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535" name="Google Shape;1535;p3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6" name="Google Shape;1536;p3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37" name="Google Shape;1537;p30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1538" name="Google Shape;1538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7" name="Google Shape;1547;p3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3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56" name="Google Shape;1556;p3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57" name="Google Shape;1557;p3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58" name="Google Shape;155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4" name="Google Shape;1564;p3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65" name="Google Shape;156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9" name="Google Shape;1569;p3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70" name="Google Shape;157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4" name="Google Shape;1574;p3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75" name="Google Shape;1575;p3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76" name="Google Shape;1576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2" name="Google Shape;1582;p3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3" name="Google Shape;1583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3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3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93" name="Google Shape;1593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6" name="Google Shape;1596;p3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97" name="Google Shape;1597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3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4" name="Google Shape;1604;p3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05" name="Google Shape;160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8" name="Google Shape;1608;p3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9" name="Google Shape;1609;p3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10" name="Google Shape;1610;p3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3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16" name="Google Shape;1616;p3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7" name="Google Shape;1617;p32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8" name="Google Shape;1618;p3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9" name="Google Shape;1619;p3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20" name="Google Shape;1620;p3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1" name="Google Shape;1621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7" name="Google Shape;1627;p3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28" name="Google Shape;1628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38" name="Google Shape;1638;p3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4" name="Google Shape;1644;p3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45" name="Google Shape;164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8" name="Google Shape;1648;p3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9" name="Google Shape;1649;p3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0" name="Google Shape;1650;p3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51" name="Google Shape;1651;p3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2" name="Google Shape;1652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8" name="Google Shape;1658;p3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59" name="Google Shape;1659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3" name="Google Shape;1663;p3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64" name="Google Shape;1664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8" name="Google Shape;1668;p32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4" name="Google Shape;1674;p3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8" name="Google Shape;1678;p3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79" name="Google Shape;167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6" name="Google Shape;46;p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8" name="Google Shape;48;p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49" name="Google Shape;49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54" name="Google Shape;54;p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0;p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2" name="Google Shape;62;p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3" name="Google Shape;63;p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0" name="Google Shape;70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5" name="Google Shape;75;p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0" name="Google Shape;80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4" name="Google Shape;84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" name="Google Shape;97;p4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4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5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03" name="Google Shape;103;p5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08" name="Google Shape;108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09" name="Google Shape;109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10" name="Google Shape;110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" name="Google Shape;117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7" name="Google Shape;127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8" name="Google Shape;128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" name="Google Shape;145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6" name="Google Shape;146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0" name="Google Shape;150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1" name="Google Shape;161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3" name="Google Shape;163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69" name="Google Shape;169;p6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70" name="Google Shape;170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75" name="Google Shape;17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6" name="Google Shape;17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7" name="Google Shape;17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9" name="Google Shape;18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3" name="Google Shape;19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94" name="Google Shape;19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95" name="Google Shape;19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" name="Google Shape;20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02" name="Google Shape;20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07" name="Google Shape;20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" name="Google Shape;21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12" name="Google Shape;21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" name="Google Shape;21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16" name="Google Shape;21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0" name="Google Shape;22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24" name="Google Shape;22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27" name="Google Shape;22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9" name="Google Shape;22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6" name="Google Shape;236;p7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8" name="Google Shape;238;p7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39" name="Google Shape;239;p7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242" name="Google Shape;242;p7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7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7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7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50" name="Google Shape;250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7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55" name="Google Shape;255;p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8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4" name="Google Shape;264;p8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5" name="Google Shape;265;p8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6" name="Google Shape;266;p8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7" name="Google Shape;267;p8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8" name="Google Shape;268;p8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9" name="Google Shape;269;p8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70" name="Google Shape;270;p8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271" name="Google Shape;271;p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4" name="Google Shape;274;p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75" name="Google Shape;275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80" name="Google Shape;280;p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87" name="Google Shape;287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90" name="Google Shape;290;p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91" name="Google Shape;291;p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92" name="Google Shape;292;p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99" name="Google Shape;299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304" name="Google Shape;304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0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70" name="Google Shape;370;p10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71" name="Google Shape;371;p1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2" name="Google Shape;372;p10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3" name="Google Shape;373;p1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74" name="Google Shape;374;p1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75" name="Google Shape;375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p1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82" name="Google Shape;382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6" name="Google Shape;386;p10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0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0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0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0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0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93" name="Google Shape;393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1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97" name="Google Shape;397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1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01" name="Google Shape;401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4" name="Google Shape;404;p1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10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6" name="Google Shape;406;p1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07" name="Google Shape;407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1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14" name="Google Shape;414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1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19" name="Google Shape;419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" name="Google Shape;423;p1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24" name="Google Shape;424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1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28" name="Google Shape;42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1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433" name="Google Shape;433;p1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11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36" name="Google Shape;436;p1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437" name="Google Shape;437;p1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41" name="Google Shape;441;p1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442" name="Google Shape;442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1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49" name="Google Shape;449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3" name="Google Shape;453;p1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54" name="Google Shape;454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59" name="Google Shape;459;p1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69" name="Google Shape;469;p1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0" name="Google Shape;470;p1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1" name="Google Shape;471;p1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72" name="Google Shape;472;p1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9" name="Google Shape;479;p1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80" name="Google Shape;480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85" name="Google Shape;485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9" name="Google Shape;489;p1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5" name="Google Shape;495;p1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96" name="Google Shape;49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1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500" name="Google Shape;500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66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682072" y="867694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997116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6379435" y="1645881"/>
            <a:ext cx="2171156" cy="1007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 dirty="0"/>
              <a:t>Group 8</a:t>
            </a:r>
            <a:endParaRPr sz="5000" dirty="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4848375" y="2538950"/>
            <a:ext cx="41967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Member: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Hoan Tam Huy - CE140548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Ngo Nguyen Hong Hai Long - CE140007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Hoang Qui – CE140632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Tran Ngoc Man Huy - CE140289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Mentor: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dirty="0"/>
              <a:t>Mr. Vo Hong Khanh</a:t>
            </a:r>
            <a:endParaRPr sz="2000" dirty="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accent1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 dirty="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A06BD-937E-4825-A885-FD530CBC3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04" y="-67818"/>
            <a:ext cx="1663144" cy="5952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44"/>
          <p:cNvSpPr txBox="1">
            <a:spLocks noGrp="1"/>
          </p:cNvSpPr>
          <p:nvPr>
            <p:ph type="title"/>
          </p:nvPr>
        </p:nvSpPr>
        <p:spPr>
          <a:xfrm>
            <a:off x="2755775" y="2434701"/>
            <a:ext cx="3904500" cy="11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203" name="Google Shape;2203;p44"/>
          <p:cNvSpPr txBox="1">
            <a:spLocks noGrp="1"/>
          </p:cNvSpPr>
          <p:nvPr>
            <p:ph type="title" idx="4294967295"/>
          </p:nvPr>
        </p:nvSpPr>
        <p:spPr>
          <a:xfrm>
            <a:off x="3224225" y="104936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03</a:t>
            </a:r>
            <a:endParaRPr sz="9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45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Customer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6C6EB6-FB4A-498B-89FC-D2E3D2580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06" y="1638925"/>
            <a:ext cx="8676788" cy="28890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7F3715CA-153E-4D17-B02B-CF21995E7C59}"/>
              </a:ext>
            </a:extLst>
          </p:cNvPr>
          <p:cNvSpPr txBox="1">
            <a:spLocks/>
          </p:cNvSpPr>
          <p:nvPr/>
        </p:nvSpPr>
        <p:spPr>
          <a:xfrm>
            <a:off x="2167200" y="4528002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Customer side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46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3.2 Staff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4741C5-D0AE-4F87-804C-4D922FF97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35" y="1638925"/>
            <a:ext cx="8543300" cy="31399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0D21C03-8246-467E-AE24-B7E8360619CB}"/>
              </a:ext>
            </a:extLst>
          </p:cNvPr>
          <p:cNvSpPr txBox="1">
            <a:spLocks/>
          </p:cNvSpPr>
          <p:nvPr/>
        </p:nvSpPr>
        <p:spPr>
          <a:xfrm>
            <a:off x="2167200" y="4701538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Staff side map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47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 IT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CE0BD-14F3-4EB5-B5EF-099A111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" y="2155656"/>
            <a:ext cx="8990488" cy="14328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F29C1265-9E78-4F11-B3A8-C49FE0183338}"/>
              </a:ext>
            </a:extLst>
          </p:cNvPr>
          <p:cNvSpPr txBox="1">
            <a:spLocks/>
          </p:cNvSpPr>
          <p:nvPr/>
        </p:nvSpPr>
        <p:spPr>
          <a:xfrm>
            <a:off x="2167200" y="36469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IT side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48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3.4 Director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CEB397-B0A2-4D68-81E8-17851438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4" y="2226364"/>
            <a:ext cx="8890371" cy="1531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ABAEAD8-BBBC-48DD-866A-058EFC7A9EFB}"/>
              </a:ext>
            </a:extLst>
          </p:cNvPr>
          <p:cNvSpPr txBox="1">
            <a:spLocks/>
          </p:cNvSpPr>
          <p:nvPr/>
        </p:nvSpPr>
        <p:spPr>
          <a:xfrm>
            <a:off x="2167199" y="3812375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Director side map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49"/>
          <p:cNvSpPr txBox="1">
            <a:spLocks noGrp="1"/>
          </p:cNvSpPr>
          <p:nvPr>
            <p:ph type="title"/>
          </p:nvPr>
        </p:nvSpPr>
        <p:spPr>
          <a:xfrm>
            <a:off x="2619753" y="2763575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5700"/>
              <a:t>Theme</a:t>
            </a:r>
            <a:endParaRPr sz="10700"/>
          </a:p>
        </p:txBody>
      </p:sp>
      <p:sp>
        <p:nvSpPr>
          <p:cNvPr id="2229" name="Google Shape;2229;p49"/>
          <p:cNvSpPr txBox="1">
            <a:spLocks noGrp="1"/>
          </p:cNvSpPr>
          <p:nvPr>
            <p:ph type="title" idx="4294967295"/>
          </p:nvPr>
        </p:nvSpPr>
        <p:spPr>
          <a:xfrm>
            <a:off x="3088200" y="140773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04</a:t>
            </a:r>
            <a:endParaRPr sz="9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50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4.1 Customer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35" name="Google Shape;22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025" y="1632225"/>
            <a:ext cx="1305175" cy="3035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36" name="Google Shape;223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071" y="1574700"/>
            <a:ext cx="1429150" cy="309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50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8" name="Google Shape;2238;p50"/>
          <p:cNvSpPr txBox="1"/>
          <p:nvPr/>
        </p:nvSpPr>
        <p:spPr>
          <a:xfrm>
            <a:off x="5032638" y="466772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69489CA-5C95-4FE5-83B9-AF8D70AD4625}"/>
              </a:ext>
            </a:extLst>
          </p:cNvPr>
          <p:cNvCxnSpPr/>
          <p:nvPr/>
        </p:nvCxnSpPr>
        <p:spPr>
          <a:xfrm>
            <a:off x="4825629" y="1314867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51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4.2 Staff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44" name="Google Shape;22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75" y="1262275"/>
            <a:ext cx="4590000" cy="32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5" name="Google Shape;224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27100"/>
            <a:ext cx="4071526" cy="2799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46" name="Google Shape;2246;p51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47" name="Google Shape;2247;p51"/>
          <p:cNvSpPr txBox="1"/>
          <p:nvPr/>
        </p:nvSpPr>
        <p:spPr>
          <a:xfrm>
            <a:off x="5160763" y="45939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69E441-5A55-45E9-A5B5-87FC45A374AD}"/>
              </a:ext>
            </a:extLst>
          </p:cNvPr>
          <p:cNvCxnSpPr/>
          <p:nvPr/>
        </p:nvCxnSpPr>
        <p:spPr>
          <a:xfrm>
            <a:off x="4291674" y="1091567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2"/>
          <p:cNvSpPr txBox="1"/>
          <p:nvPr/>
        </p:nvSpPr>
        <p:spPr>
          <a:xfrm>
            <a:off x="1306925" y="75885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4.3 IT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53" name="Google Shape;225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38" y="1247950"/>
            <a:ext cx="4654218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54" name="Google Shape;225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431" y="1184725"/>
            <a:ext cx="3062962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255" name="Google Shape;2255;p52"/>
          <p:cNvSpPr txBox="1"/>
          <p:nvPr/>
        </p:nvSpPr>
        <p:spPr>
          <a:xfrm>
            <a:off x="1621538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56" name="Google Shape;2256;p52"/>
          <p:cNvSpPr txBox="1"/>
          <p:nvPr/>
        </p:nvSpPr>
        <p:spPr>
          <a:xfrm>
            <a:off x="5475413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E9F80C-609A-410F-A51A-05A058EAAADD}"/>
              </a:ext>
            </a:extLst>
          </p:cNvPr>
          <p:cNvCxnSpPr/>
          <p:nvPr/>
        </p:nvCxnSpPr>
        <p:spPr>
          <a:xfrm>
            <a:off x="5272818" y="1067912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53"/>
          <p:cNvSpPr txBox="1"/>
          <p:nvPr/>
        </p:nvSpPr>
        <p:spPr>
          <a:xfrm>
            <a:off x="1275325" y="769375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4.4 Director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62" name="Google Shape;22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00" y="1326275"/>
            <a:ext cx="4654218" cy="3199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263" name="Google Shape;226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350" y="1227600"/>
            <a:ext cx="2251577" cy="32984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264" name="Google Shape;2264;p53"/>
          <p:cNvSpPr txBox="1"/>
          <p:nvPr/>
        </p:nvSpPr>
        <p:spPr>
          <a:xfrm>
            <a:off x="1442363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65" name="Google Shape;2265;p53"/>
          <p:cNvSpPr txBox="1"/>
          <p:nvPr/>
        </p:nvSpPr>
        <p:spPr>
          <a:xfrm>
            <a:off x="5196238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2D1EB7C-4DB6-4A3A-A3BD-BA2C5D018CE7}"/>
              </a:ext>
            </a:extLst>
          </p:cNvPr>
          <p:cNvCxnSpPr/>
          <p:nvPr/>
        </p:nvCxnSpPr>
        <p:spPr>
          <a:xfrm>
            <a:off x="5446353" y="1114633"/>
            <a:ext cx="0" cy="35574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0" name="Google Shape;1890;p36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1" name="Google Shape;1891;p36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0" name="Google Shape;2100;p36"/>
          <p:cNvGrpSpPr/>
          <p:nvPr/>
        </p:nvGrpSpPr>
        <p:grpSpPr>
          <a:xfrm>
            <a:off x="731647" y="126410"/>
            <a:ext cx="635100" cy="734640"/>
            <a:chOff x="731647" y="573573"/>
            <a:chExt cx="635100" cy="734640"/>
          </a:xfrm>
        </p:grpSpPr>
        <p:grpSp>
          <p:nvGrpSpPr>
            <p:cNvPr id="2101" name="Google Shape;2101;p3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2" name="Google Shape;2102;p3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4" name="Google Shape;2104;p3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5" name="Google Shape;2105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08" name="Google Shape;2108;p36"/>
          <p:cNvGrpSpPr/>
          <p:nvPr/>
        </p:nvGrpSpPr>
        <p:grpSpPr>
          <a:xfrm>
            <a:off x="731647" y="974697"/>
            <a:ext cx="635100" cy="733491"/>
            <a:chOff x="731647" y="1650460"/>
            <a:chExt cx="635100" cy="733491"/>
          </a:xfrm>
        </p:grpSpPr>
        <p:grpSp>
          <p:nvGrpSpPr>
            <p:cNvPr id="2109" name="Google Shape;2109;p3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0" name="Google Shape;2110;p3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2" name="Google Shape;2112;p3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3" name="Google Shape;2113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16" name="Google Shape;2116;p36"/>
          <p:cNvGrpSpPr/>
          <p:nvPr/>
        </p:nvGrpSpPr>
        <p:grpSpPr>
          <a:xfrm>
            <a:off x="731647" y="1823914"/>
            <a:ext cx="635100" cy="734983"/>
            <a:chOff x="731647" y="2728277"/>
            <a:chExt cx="635100" cy="734983"/>
          </a:xfrm>
        </p:grpSpPr>
        <p:grpSp>
          <p:nvGrpSpPr>
            <p:cNvPr id="2117" name="Google Shape;2117;p3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18" name="Google Shape;2118;p3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0" name="Google Shape;2120;p3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1" name="Google Shape;2121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24" name="Google Shape;2124;p36"/>
          <p:cNvGrpSpPr/>
          <p:nvPr/>
        </p:nvGrpSpPr>
        <p:grpSpPr>
          <a:xfrm>
            <a:off x="731647" y="2673712"/>
            <a:ext cx="635100" cy="734704"/>
            <a:chOff x="731647" y="3806675"/>
            <a:chExt cx="635100" cy="734704"/>
          </a:xfrm>
        </p:grpSpPr>
        <p:grpSp>
          <p:nvGrpSpPr>
            <p:cNvPr id="2125" name="Google Shape;2125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6" name="Google Shape;2126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8" name="Google Shape;2128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29" name="Google Shape;2129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32" name="Google Shape;2132;p36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33" name="Google Shape;2133;p36"/>
          <p:cNvSpPr txBox="1">
            <a:spLocks noGrp="1"/>
          </p:cNvSpPr>
          <p:nvPr>
            <p:ph type="subTitle" idx="1"/>
          </p:nvPr>
        </p:nvSpPr>
        <p:spPr>
          <a:xfrm>
            <a:off x="1477336" y="23228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Topic</a:t>
            </a:r>
            <a:endParaRPr dirty="0"/>
          </a:p>
        </p:txBody>
      </p:sp>
      <p:sp>
        <p:nvSpPr>
          <p:cNvPr id="2134" name="Google Shape;2134;p36"/>
          <p:cNvSpPr txBox="1">
            <a:spLocks noGrp="1"/>
          </p:cNvSpPr>
          <p:nvPr>
            <p:ph type="subTitle" idx="3"/>
          </p:nvPr>
        </p:nvSpPr>
        <p:spPr>
          <a:xfrm>
            <a:off x="1477336" y="108727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Use case</a:t>
            </a:r>
            <a:endParaRPr dirty="0"/>
          </a:p>
        </p:txBody>
      </p:sp>
      <p:sp>
        <p:nvSpPr>
          <p:cNvPr id="2135" name="Google Shape;2135;p36"/>
          <p:cNvSpPr txBox="1">
            <a:spLocks noGrp="1"/>
          </p:cNvSpPr>
          <p:nvPr>
            <p:ph type="subTitle" idx="5"/>
          </p:nvPr>
        </p:nvSpPr>
        <p:spPr>
          <a:xfrm>
            <a:off x="1477336" y="194222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Side map</a:t>
            </a:r>
            <a:endParaRPr dirty="0"/>
          </a:p>
        </p:txBody>
      </p:sp>
      <p:sp>
        <p:nvSpPr>
          <p:cNvPr id="2136" name="Google Shape;2136;p36"/>
          <p:cNvSpPr txBox="1">
            <a:spLocks noGrp="1"/>
          </p:cNvSpPr>
          <p:nvPr>
            <p:ph type="subTitle" idx="7"/>
          </p:nvPr>
        </p:nvSpPr>
        <p:spPr>
          <a:xfrm>
            <a:off x="1477336" y="2788006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2137" name="Google Shape;2137;p36"/>
          <p:cNvSpPr txBox="1">
            <a:spLocks noGrp="1"/>
          </p:cNvSpPr>
          <p:nvPr>
            <p:ph type="title" idx="9"/>
          </p:nvPr>
        </p:nvSpPr>
        <p:spPr>
          <a:xfrm>
            <a:off x="813816" y="275213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8" name="Google Shape;2138;p36"/>
          <p:cNvSpPr txBox="1">
            <a:spLocks noGrp="1"/>
          </p:cNvSpPr>
          <p:nvPr>
            <p:ph type="title" idx="13"/>
          </p:nvPr>
        </p:nvSpPr>
        <p:spPr>
          <a:xfrm>
            <a:off x="813816" y="1125605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9" name="Google Shape;2139;p36"/>
          <p:cNvSpPr txBox="1">
            <a:spLocks noGrp="1"/>
          </p:cNvSpPr>
          <p:nvPr>
            <p:ph type="title" idx="14"/>
          </p:nvPr>
        </p:nvSpPr>
        <p:spPr>
          <a:xfrm>
            <a:off x="813816" y="1975997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0" name="Google Shape;2140;p36"/>
          <p:cNvSpPr txBox="1">
            <a:spLocks noGrp="1"/>
          </p:cNvSpPr>
          <p:nvPr>
            <p:ph type="title" idx="15"/>
          </p:nvPr>
        </p:nvSpPr>
        <p:spPr>
          <a:xfrm>
            <a:off x="772750" y="2826362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141" name="Google Shape;2141;p36"/>
          <p:cNvGrpSpPr/>
          <p:nvPr/>
        </p:nvGrpSpPr>
        <p:grpSpPr>
          <a:xfrm>
            <a:off x="731647" y="3517437"/>
            <a:ext cx="635100" cy="734704"/>
            <a:chOff x="731647" y="3806675"/>
            <a:chExt cx="635100" cy="734704"/>
          </a:xfrm>
        </p:grpSpPr>
        <p:grpSp>
          <p:nvGrpSpPr>
            <p:cNvPr id="2142" name="Google Shape;2142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43" name="Google Shape;2143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46" name="Google Shape;2146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9" name="Google Shape;2149;p36"/>
          <p:cNvSpPr txBox="1">
            <a:spLocks noGrp="1"/>
          </p:cNvSpPr>
          <p:nvPr>
            <p:ph type="subTitle" idx="7"/>
          </p:nvPr>
        </p:nvSpPr>
        <p:spPr>
          <a:xfrm>
            <a:off x="1477336" y="3631731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dirty="0"/>
              <a:t>Demo</a:t>
            </a:r>
            <a:endParaRPr dirty="0"/>
          </a:p>
        </p:txBody>
      </p:sp>
      <p:sp>
        <p:nvSpPr>
          <p:cNvPr id="2150" name="Google Shape;2150;p36"/>
          <p:cNvSpPr txBox="1">
            <a:spLocks noGrp="1"/>
          </p:cNvSpPr>
          <p:nvPr>
            <p:ph type="title" idx="15"/>
          </p:nvPr>
        </p:nvSpPr>
        <p:spPr>
          <a:xfrm>
            <a:off x="772750" y="3670087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263" name="Google Shape;2141;p36">
            <a:extLst>
              <a:ext uri="{FF2B5EF4-FFF2-40B4-BE49-F238E27FC236}">
                <a16:creationId xmlns:a16="http://schemas.microsoft.com/office/drawing/2014/main" id="{980AA756-3143-4266-8E34-4E62E058E6BE}"/>
              </a:ext>
            </a:extLst>
          </p:cNvPr>
          <p:cNvGrpSpPr/>
          <p:nvPr/>
        </p:nvGrpSpPr>
        <p:grpSpPr>
          <a:xfrm>
            <a:off x="710706" y="4303466"/>
            <a:ext cx="635100" cy="734704"/>
            <a:chOff x="731647" y="3806675"/>
            <a:chExt cx="635100" cy="734704"/>
          </a:xfrm>
        </p:grpSpPr>
        <p:grpSp>
          <p:nvGrpSpPr>
            <p:cNvPr id="264" name="Google Shape;2142;p36">
              <a:extLst>
                <a:ext uri="{FF2B5EF4-FFF2-40B4-BE49-F238E27FC236}">
                  <a16:creationId xmlns:a16="http://schemas.microsoft.com/office/drawing/2014/main" id="{9D4A2404-C11F-414A-8392-BCB5A3F6916D}"/>
                </a:ext>
              </a:extLst>
            </p:cNvPr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69" name="Google Shape;2143;p36">
                <a:extLst>
                  <a:ext uri="{FF2B5EF4-FFF2-40B4-BE49-F238E27FC236}">
                    <a16:creationId xmlns:a16="http://schemas.microsoft.com/office/drawing/2014/main" id="{D7FD3E75-9F4E-4B7E-A31F-1F809C7F90BF}"/>
                  </a:ext>
                </a:extLst>
              </p:cNvPr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0" name="Google Shape;2144;p36">
                <a:extLst>
                  <a:ext uri="{FF2B5EF4-FFF2-40B4-BE49-F238E27FC236}">
                    <a16:creationId xmlns:a16="http://schemas.microsoft.com/office/drawing/2014/main" id="{3F6584AF-9DB2-45C0-BA48-1F7D294BC81B}"/>
                  </a:ext>
                </a:extLst>
              </p:cNvPr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145;p36">
              <a:extLst>
                <a:ext uri="{FF2B5EF4-FFF2-40B4-BE49-F238E27FC236}">
                  <a16:creationId xmlns:a16="http://schemas.microsoft.com/office/drawing/2014/main" id="{AB4C55A1-A202-4C25-92DE-B22B1CC671BA}"/>
                </a:ext>
              </a:extLst>
            </p:cNvPr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66" name="Google Shape;2146;p36">
                <a:extLst>
                  <a:ext uri="{FF2B5EF4-FFF2-40B4-BE49-F238E27FC236}">
                    <a16:creationId xmlns:a16="http://schemas.microsoft.com/office/drawing/2014/main" id="{AAAD2AB0-EBAA-423C-8B6C-96D291F718BB}"/>
                  </a:ext>
                </a:extLst>
              </p:cNvPr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147;p36">
                <a:extLst>
                  <a:ext uri="{FF2B5EF4-FFF2-40B4-BE49-F238E27FC236}">
                    <a16:creationId xmlns:a16="http://schemas.microsoft.com/office/drawing/2014/main" id="{A6F1DD1F-BF5F-4F95-B4AE-0B50F192CAEF}"/>
                  </a:ext>
                </a:extLst>
              </p:cNvPr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148;p36">
                <a:extLst>
                  <a:ext uri="{FF2B5EF4-FFF2-40B4-BE49-F238E27FC236}">
                    <a16:creationId xmlns:a16="http://schemas.microsoft.com/office/drawing/2014/main" id="{8DFF19B9-27B2-4CAE-96DF-5BE99AEFC79A}"/>
                  </a:ext>
                </a:extLst>
              </p:cNvPr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1" name="Google Shape;2149;p36">
            <a:extLst>
              <a:ext uri="{FF2B5EF4-FFF2-40B4-BE49-F238E27FC236}">
                <a16:creationId xmlns:a16="http://schemas.microsoft.com/office/drawing/2014/main" id="{E59CE88D-671B-4477-A53F-9287D83ABFDD}"/>
              </a:ext>
            </a:extLst>
          </p:cNvPr>
          <p:cNvSpPr txBox="1">
            <a:spLocks/>
          </p:cNvSpPr>
          <p:nvPr/>
        </p:nvSpPr>
        <p:spPr>
          <a:xfrm>
            <a:off x="1456395" y="4417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pPr>
              <a:lnSpc>
                <a:spcPct val="115000"/>
              </a:lnSpc>
            </a:pPr>
            <a:r>
              <a:rPr lang="en-US" dirty="0"/>
              <a:t>Q&amp;A</a:t>
            </a:r>
          </a:p>
        </p:txBody>
      </p:sp>
      <p:sp>
        <p:nvSpPr>
          <p:cNvPr id="272" name="Google Shape;2150;p36">
            <a:extLst>
              <a:ext uri="{FF2B5EF4-FFF2-40B4-BE49-F238E27FC236}">
                <a16:creationId xmlns:a16="http://schemas.microsoft.com/office/drawing/2014/main" id="{0CA9129E-69C4-4558-888D-A333C6E5E33F}"/>
              </a:ext>
            </a:extLst>
          </p:cNvPr>
          <p:cNvSpPr txBox="1">
            <a:spLocks/>
          </p:cNvSpPr>
          <p:nvPr/>
        </p:nvSpPr>
        <p:spPr>
          <a:xfrm>
            <a:off x="751809" y="4456116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1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 dirty="0"/>
              <a:t>05</a:t>
            </a:r>
            <a:endParaRPr sz="9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dirty="0"/>
              <a:t>Q&amp;A</a:t>
            </a:r>
            <a:endParaRPr dirty="0"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 dirty="0"/>
              <a:t>06</a:t>
            </a:r>
            <a:endParaRPr sz="9600" dirty="0"/>
          </a:p>
        </p:txBody>
      </p:sp>
    </p:spTree>
    <p:extLst>
      <p:ext uri="{BB962C8B-B14F-4D97-AF65-F5344CB8AC3E}">
        <p14:creationId xmlns:p14="http://schemas.microsoft.com/office/powerpoint/2010/main" val="11878701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55"/>
          <p:cNvSpPr txBox="1">
            <a:spLocks noGrp="1"/>
          </p:cNvSpPr>
          <p:nvPr>
            <p:ph type="title"/>
          </p:nvPr>
        </p:nvSpPr>
        <p:spPr>
          <a:xfrm>
            <a:off x="2300425" y="219689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77" name="Google Shape;2277;p55"/>
          <p:cNvSpPr txBox="1"/>
          <p:nvPr/>
        </p:nvSpPr>
        <p:spPr>
          <a:xfrm>
            <a:off x="2283750" y="3557000"/>
            <a:ext cx="4759500" cy="9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55"/>
          <p:cNvSpPr/>
          <p:nvPr/>
        </p:nvSpPr>
        <p:spPr>
          <a:xfrm>
            <a:off x="2223925" y="3457100"/>
            <a:ext cx="5090700" cy="131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7"/>
          <p:cNvSpPr txBox="1">
            <a:spLocks noGrp="1"/>
          </p:cNvSpPr>
          <p:nvPr>
            <p:ph type="title"/>
          </p:nvPr>
        </p:nvSpPr>
        <p:spPr>
          <a:xfrm>
            <a:off x="2897025" y="26266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Topic</a:t>
            </a:r>
            <a:endParaRPr sz="4700"/>
          </a:p>
        </p:txBody>
      </p:sp>
      <p:sp>
        <p:nvSpPr>
          <p:cNvPr id="2156" name="Google Shape;2156;p37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8"/>
          <p:cNvSpPr txBox="1">
            <a:spLocks noGrp="1"/>
          </p:cNvSpPr>
          <p:nvPr>
            <p:ph type="title"/>
          </p:nvPr>
        </p:nvSpPr>
        <p:spPr>
          <a:xfrm>
            <a:off x="3771064" y="3828371"/>
            <a:ext cx="4607369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Feast Egg Buffet Restaurant app </a:t>
            </a:r>
            <a:endParaRPr sz="1500" dirty="0"/>
          </a:p>
        </p:txBody>
      </p:sp>
      <p:pic>
        <p:nvPicPr>
          <p:cNvPr id="2162" name="Google Shape;21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1064" y="1125984"/>
            <a:ext cx="4551977" cy="2645081"/>
          </a:xfrm>
          <a:prstGeom prst="rect">
            <a:avLst/>
          </a:prstGeom>
          <a:noFill/>
          <a:ln>
            <a:noFill/>
          </a:ln>
        </p:spPr>
      </p:pic>
      <p:sp>
        <p:nvSpPr>
          <p:cNvPr id="2163" name="Google Shape;2163;p38"/>
          <p:cNvSpPr txBox="1">
            <a:spLocks noGrp="1"/>
          </p:cNvSpPr>
          <p:nvPr>
            <p:ph type="title"/>
          </p:nvPr>
        </p:nvSpPr>
        <p:spPr>
          <a:xfrm>
            <a:off x="1023203" y="224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1 Topic</a:t>
            </a:r>
            <a:endParaRPr/>
          </a:p>
        </p:txBody>
      </p:sp>
      <p:sp>
        <p:nvSpPr>
          <p:cNvPr id="5" name="Google Shape;2161;p38">
            <a:extLst>
              <a:ext uri="{FF2B5EF4-FFF2-40B4-BE49-F238E27FC236}">
                <a16:creationId xmlns:a16="http://schemas.microsoft.com/office/drawing/2014/main" id="{A9F4A03D-455B-411B-804D-8541E45B273E}"/>
              </a:ext>
            </a:extLst>
          </p:cNvPr>
          <p:cNvSpPr txBox="1">
            <a:spLocks/>
          </p:cNvSpPr>
          <p:nvPr/>
        </p:nvSpPr>
        <p:spPr>
          <a:xfrm>
            <a:off x="820959" y="1287331"/>
            <a:ext cx="2811059" cy="102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Buffet Restaurant mobile application that help users booking table for their meals 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nb-NO" sz="1500" dirty="0"/>
              <a:t>Feast Egg web app help managing restaurant activities</a:t>
            </a:r>
          </a:p>
        </p:txBody>
      </p:sp>
      <p:pic>
        <p:nvPicPr>
          <p:cNvPr id="6" name="Google Shape;2262;p53">
            <a:extLst>
              <a:ext uri="{FF2B5EF4-FFF2-40B4-BE49-F238E27FC236}">
                <a16:creationId xmlns:a16="http://schemas.microsoft.com/office/drawing/2014/main" id="{1D6CCE33-33A0-45C8-A87D-77B0019C0C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7668" y="955388"/>
            <a:ext cx="4658767" cy="28729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7" name="Google Shape;2161;p38">
            <a:extLst>
              <a:ext uri="{FF2B5EF4-FFF2-40B4-BE49-F238E27FC236}">
                <a16:creationId xmlns:a16="http://schemas.microsoft.com/office/drawing/2014/main" id="{C2A2A231-4E7C-45AD-8F3B-11520B97F667}"/>
              </a:ext>
            </a:extLst>
          </p:cNvPr>
          <p:cNvSpPr txBox="1">
            <a:spLocks/>
          </p:cNvSpPr>
          <p:nvPr/>
        </p:nvSpPr>
        <p:spPr>
          <a:xfrm>
            <a:off x="3861569" y="3828371"/>
            <a:ext cx="4188517" cy="1091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nb-NO" sz="1500" dirty="0"/>
              <a:t>Feast Egg Managing 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1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1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" grpId="0"/>
      <p:bldP spid="2161" grpId="1"/>
      <p:bldP spid="5" grpId="0" uiExpand="1" build="p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9"/>
          <p:cNvSpPr txBox="1">
            <a:spLocks noGrp="1"/>
          </p:cNvSpPr>
          <p:nvPr>
            <p:ph type="title"/>
          </p:nvPr>
        </p:nvSpPr>
        <p:spPr>
          <a:xfrm>
            <a:off x="2897025" y="26907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Use case</a:t>
            </a:r>
            <a:endParaRPr sz="4700"/>
          </a:p>
        </p:txBody>
      </p:sp>
      <p:sp>
        <p:nvSpPr>
          <p:cNvPr id="2169" name="Google Shape;2169;p39"/>
          <p:cNvSpPr txBox="1">
            <a:spLocks noGrp="1"/>
          </p:cNvSpPr>
          <p:nvPr>
            <p:ph type="title" idx="2"/>
          </p:nvPr>
        </p:nvSpPr>
        <p:spPr>
          <a:xfrm>
            <a:off x="3013425" y="142881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40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2.1 Customer</a:t>
            </a:r>
            <a:endParaRPr/>
          </a:p>
        </p:txBody>
      </p:sp>
      <p:sp>
        <p:nvSpPr>
          <p:cNvPr id="2176" name="Google Shape;2176;p40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Customer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C9F779-A07C-4FC3-B4D1-E55BE8308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968" y="964776"/>
            <a:ext cx="6452044" cy="332814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41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dirty="0"/>
              <a:t>2.2 Staff</a:t>
            </a:r>
            <a:endParaRPr dirty="0"/>
          </a:p>
        </p:txBody>
      </p:sp>
      <p:sp>
        <p:nvSpPr>
          <p:cNvPr id="2182" name="Google Shape;2182;p41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Staff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E57B32-72FC-4460-BE6B-3F017CC87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673" y="635478"/>
            <a:ext cx="3961499" cy="37455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2"/>
          <p:cNvSpPr txBox="1">
            <a:spLocks noGrp="1"/>
          </p:cNvSpPr>
          <p:nvPr>
            <p:ph type="title"/>
          </p:nvPr>
        </p:nvSpPr>
        <p:spPr>
          <a:xfrm>
            <a:off x="7712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2.3 IT</a:t>
            </a:r>
            <a:endParaRPr/>
          </a:p>
        </p:txBody>
      </p:sp>
      <p:sp>
        <p:nvSpPr>
          <p:cNvPr id="2189" name="Google Shape;2189;p42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IT use case</a:t>
            </a:r>
            <a:endParaRPr sz="15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1BE9F5-84B6-4669-B6CF-FB1C1AFAD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327" y="515263"/>
            <a:ext cx="5628571" cy="37377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3"/>
          <p:cNvSpPr txBox="1">
            <a:spLocks noGrp="1"/>
          </p:cNvSpPr>
          <p:nvPr>
            <p:ph type="title"/>
          </p:nvPr>
        </p:nvSpPr>
        <p:spPr>
          <a:xfrm>
            <a:off x="8766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2.4 Director</a:t>
            </a:r>
            <a:endParaRPr/>
          </a:p>
        </p:txBody>
      </p:sp>
      <p:sp>
        <p:nvSpPr>
          <p:cNvPr id="2196" name="Google Shape;2196;p43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Director use case</a:t>
            </a:r>
            <a:endParaRPr sz="15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FF54D8-3114-4D9F-88CB-ED278009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643" y="463069"/>
            <a:ext cx="3462954" cy="386200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182</Words>
  <Application>Microsoft Office PowerPoint</Application>
  <PresentationFormat>On-screen Show (16:9)</PresentationFormat>
  <Paragraphs>67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Barlow Semi Condensed Medium</vt:lpstr>
      <vt:lpstr>Fjalla One</vt:lpstr>
      <vt:lpstr>Roboto Condensed Light</vt:lpstr>
      <vt:lpstr>Barlow Semi Condensed</vt:lpstr>
      <vt:lpstr>Arial</vt:lpstr>
      <vt:lpstr>Technology Consulting by Slidesgo</vt:lpstr>
      <vt:lpstr>Group 8</vt:lpstr>
      <vt:lpstr>Table of Contents</vt:lpstr>
      <vt:lpstr>Topic</vt:lpstr>
      <vt:lpstr>Feast Egg Buffet Restaurant app </vt:lpstr>
      <vt:lpstr>Use case</vt:lpstr>
      <vt:lpstr>2.1 Customer</vt:lpstr>
      <vt:lpstr>2.2 Staff</vt:lpstr>
      <vt:lpstr>2.3 IT</vt:lpstr>
      <vt:lpstr>2.4 Director</vt:lpstr>
      <vt:lpstr>Side Map</vt:lpstr>
      <vt:lpstr>3.1 Customer side map</vt:lpstr>
      <vt:lpstr>3.2 Staff side map</vt:lpstr>
      <vt:lpstr>3.3 IT side map</vt:lpstr>
      <vt:lpstr>3.4 Director side map</vt:lpstr>
      <vt:lpstr>Theme</vt:lpstr>
      <vt:lpstr>PowerPoint Presentation</vt:lpstr>
      <vt:lpstr>PowerPoint Presentation</vt:lpstr>
      <vt:lpstr>PowerPoint Presentation</vt:lpstr>
      <vt:lpstr>PowerPoint Presentation</vt:lpstr>
      <vt:lpstr>Demo</vt:lpstr>
      <vt:lpstr>Q&amp;A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cp:lastModifiedBy>Trần Ngọc Mẫn Huy</cp:lastModifiedBy>
  <cp:revision>5</cp:revision>
  <dcterms:modified xsi:type="dcterms:W3CDTF">2021-07-18T17:21:18Z</dcterms:modified>
</cp:coreProperties>
</file>